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5" r:id="rId4"/>
    <p:sldId id="261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89500-B286-4065-9A10-6041C60FEBC0}" v="5" dt="2020-04-25T01:49:2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Edie" userId="8e0ef425ae50d7f6" providerId="LiveId" clId="{82789500-B286-4065-9A10-6041C60FEBC0}"/>
    <pc:docChg chg="custSel modSld">
      <pc:chgData name="Dan Edie" userId="8e0ef425ae50d7f6" providerId="LiveId" clId="{82789500-B286-4065-9A10-6041C60FEBC0}" dt="2020-04-25T12:51:18.754" v="848" actId="20577"/>
      <pc:docMkLst>
        <pc:docMk/>
      </pc:docMkLst>
      <pc:sldChg chg="addSp delSp modSp">
        <pc:chgData name="Dan Edie" userId="8e0ef425ae50d7f6" providerId="LiveId" clId="{82789500-B286-4065-9A10-6041C60FEBC0}" dt="2020-04-25T12:44:09.475" v="767" actId="20577"/>
        <pc:sldMkLst>
          <pc:docMk/>
          <pc:sldMk cId="3158745452" sldId="262"/>
        </pc:sldMkLst>
        <pc:spChg chg="del">
          <ac:chgData name="Dan Edie" userId="8e0ef425ae50d7f6" providerId="LiveId" clId="{82789500-B286-4065-9A10-6041C60FEBC0}" dt="2020-04-25T01:46:36.051" v="209" actId="478"/>
          <ac:spMkLst>
            <pc:docMk/>
            <pc:sldMk cId="3158745452" sldId="262"/>
            <ac:spMk id="2" creationId="{11F058D3-7188-4C4C-B643-A429D4EB452F}"/>
          </ac:spMkLst>
        </pc:spChg>
        <pc:spChg chg="mod">
          <ac:chgData name="Dan Edie" userId="8e0ef425ae50d7f6" providerId="LiveId" clId="{82789500-B286-4065-9A10-6041C60FEBC0}" dt="2020-04-25T12:44:09.475" v="767" actId="20577"/>
          <ac:spMkLst>
            <pc:docMk/>
            <pc:sldMk cId="3158745452" sldId="262"/>
            <ac:spMk id="3" creationId="{0FE4C1FA-5248-AB4C-9635-6AC6C526D1B7}"/>
          </ac:spMkLst>
        </pc:spChg>
        <pc:spChg chg="del">
          <ac:chgData name="Dan Edie" userId="8e0ef425ae50d7f6" providerId="LiveId" clId="{82789500-B286-4065-9A10-6041C60FEBC0}" dt="2020-04-25T01:46:48.906" v="211" actId="478"/>
          <ac:spMkLst>
            <pc:docMk/>
            <pc:sldMk cId="3158745452" sldId="262"/>
            <ac:spMk id="5" creationId="{D2A0E148-9110-794B-8B30-2FC6C20B236D}"/>
          </ac:spMkLst>
        </pc:spChg>
        <pc:spChg chg="add del mod">
          <ac:chgData name="Dan Edie" userId="8e0ef425ae50d7f6" providerId="LiveId" clId="{82789500-B286-4065-9A10-6041C60FEBC0}" dt="2020-04-25T01:46:44.020" v="210" actId="478"/>
          <ac:spMkLst>
            <pc:docMk/>
            <pc:sldMk cId="3158745452" sldId="262"/>
            <ac:spMk id="6" creationId="{00689B04-6E2F-402E-A058-5A95CF1CEBEE}"/>
          </ac:spMkLst>
        </pc:spChg>
        <pc:picChg chg="mod">
          <ac:chgData name="Dan Edie" userId="8e0ef425ae50d7f6" providerId="LiveId" clId="{82789500-B286-4065-9A10-6041C60FEBC0}" dt="2020-04-25T01:47:13.463" v="220" actId="14100"/>
          <ac:picMkLst>
            <pc:docMk/>
            <pc:sldMk cId="3158745452" sldId="262"/>
            <ac:picMk id="7" creationId="{1753C937-FDC9-E145-923A-22FB29EB859A}"/>
          </ac:picMkLst>
        </pc:picChg>
        <pc:picChg chg="mod">
          <ac:chgData name="Dan Edie" userId="8e0ef425ae50d7f6" providerId="LiveId" clId="{82789500-B286-4065-9A10-6041C60FEBC0}" dt="2020-04-25T01:47:10.484" v="219" actId="14100"/>
          <ac:picMkLst>
            <pc:docMk/>
            <pc:sldMk cId="3158745452" sldId="262"/>
            <ac:picMk id="8" creationId="{00254652-4CDD-6840-AD31-40FE95DA633C}"/>
          </ac:picMkLst>
        </pc:picChg>
      </pc:sldChg>
      <pc:sldChg chg="delSp modSp">
        <pc:chgData name="Dan Edie" userId="8e0ef425ae50d7f6" providerId="LiveId" clId="{82789500-B286-4065-9A10-6041C60FEBC0}" dt="2020-04-25T12:41:42.018" v="690" actId="20577"/>
        <pc:sldMkLst>
          <pc:docMk/>
          <pc:sldMk cId="3390367404" sldId="263"/>
        </pc:sldMkLst>
        <pc:spChg chg="mod">
          <ac:chgData name="Dan Edie" userId="8e0ef425ae50d7f6" providerId="LiveId" clId="{82789500-B286-4065-9A10-6041C60FEBC0}" dt="2020-04-25T12:41:42.018" v="690" actId="20577"/>
          <ac:spMkLst>
            <pc:docMk/>
            <pc:sldMk cId="3390367404" sldId="263"/>
            <ac:spMk id="3" creationId="{227FF381-B289-314E-B3CC-BFE5C69B0468}"/>
          </ac:spMkLst>
        </pc:spChg>
        <pc:spChg chg="del">
          <ac:chgData name="Dan Edie" userId="8e0ef425ae50d7f6" providerId="LiveId" clId="{82789500-B286-4065-9A10-6041C60FEBC0}" dt="2020-04-25T01:37:22.545" v="3" actId="478"/>
          <ac:spMkLst>
            <pc:docMk/>
            <pc:sldMk cId="3390367404" sldId="263"/>
            <ac:spMk id="5" creationId="{F3FD6A50-66E4-124B-9481-D540D8ED9175}"/>
          </ac:spMkLst>
        </pc:spChg>
        <pc:spChg chg="del">
          <ac:chgData name="Dan Edie" userId="8e0ef425ae50d7f6" providerId="LiveId" clId="{82789500-B286-4065-9A10-6041C60FEBC0}" dt="2020-04-25T01:37:10.441" v="0" actId="478"/>
          <ac:spMkLst>
            <pc:docMk/>
            <pc:sldMk cId="3390367404" sldId="263"/>
            <ac:spMk id="6" creationId="{07F9C29E-B6F4-FF44-955B-40CEE6C7E2E1}"/>
          </ac:spMkLst>
        </pc:spChg>
        <pc:picChg chg="mod">
          <ac:chgData name="Dan Edie" userId="8e0ef425ae50d7f6" providerId="LiveId" clId="{82789500-B286-4065-9A10-6041C60FEBC0}" dt="2020-04-25T01:38:23.362" v="15" actId="14100"/>
          <ac:picMkLst>
            <pc:docMk/>
            <pc:sldMk cId="3390367404" sldId="263"/>
            <ac:picMk id="7" creationId="{472BBC91-AA2D-544D-A7D0-E12641D0AA4C}"/>
          </ac:picMkLst>
        </pc:picChg>
        <pc:picChg chg="mod">
          <ac:chgData name="Dan Edie" userId="8e0ef425ae50d7f6" providerId="LiveId" clId="{82789500-B286-4065-9A10-6041C60FEBC0}" dt="2020-04-25T01:38:08.965" v="11" actId="1076"/>
          <ac:picMkLst>
            <pc:docMk/>
            <pc:sldMk cId="3390367404" sldId="263"/>
            <ac:picMk id="9" creationId="{A102029A-3FD9-B547-8DB9-90C9B0BCEE8A}"/>
          </ac:picMkLst>
        </pc:picChg>
      </pc:sldChg>
      <pc:sldChg chg="addSp delSp modSp">
        <pc:chgData name="Dan Edie" userId="8e0ef425ae50d7f6" providerId="LiveId" clId="{82789500-B286-4065-9A10-6041C60FEBC0}" dt="2020-04-25T12:51:18.754" v="848" actId="20577"/>
        <pc:sldMkLst>
          <pc:docMk/>
          <pc:sldMk cId="698070397" sldId="264"/>
        </pc:sldMkLst>
        <pc:spChg chg="del">
          <ac:chgData name="Dan Edie" userId="8e0ef425ae50d7f6" providerId="LiveId" clId="{82789500-B286-4065-9A10-6041C60FEBC0}" dt="2020-04-25T01:48:59.583" v="435" actId="478"/>
          <ac:spMkLst>
            <pc:docMk/>
            <pc:sldMk cId="698070397" sldId="264"/>
            <ac:spMk id="2" creationId="{79D32F28-871B-5E41-A413-F37FA2BECE27}"/>
          </ac:spMkLst>
        </pc:spChg>
        <pc:spChg chg="mod">
          <ac:chgData name="Dan Edie" userId="8e0ef425ae50d7f6" providerId="LiveId" clId="{82789500-B286-4065-9A10-6041C60FEBC0}" dt="2020-04-25T12:51:18.754" v="848" actId="20577"/>
          <ac:spMkLst>
            <pc:docMk/>
            <pc:sldMk cId="698070397" sldId="264"/>
            <ac:spMk id="3" creationId="{C3430F9F-D5FD-3A4A-BE33-9728099DF12F}"/>
          </ac:spMkLst>
        </pc:spChg>
        <pc:spChg chg="del">
          <ac:chgData name="Dan Edie" userId="8e0ef425ae50d7f6" providerId="LiveId" clId="{82789500-B286-4065-9A10-6041C60FEBC0}" dt="2020-04-25T01:48:57.038" v="434" actId="478"/>
          <ac:spMkLst>
            <pc:docMk/>
            <pc:sldMk cId="698070397" sldId="264"/>
            <ac:spMk id="5" creationId="{9189A944-CFEB-0247-9571-8A11FD46AE55}"/>
          </ac:spMkLst>
        </pc:spChg>
        <pc:spChg chg="add del mod">
          <ac:chgData name="Dan Edie" userId="8e0ef425ae50d7f6" providerId="LiveId" clId="{82789500-B286-4065-9A10-6041C60FEBC0}" dt="2020-04-25T01:49:01.119" v="436" actId="478"/>
          <ac:spMkLst>
            <pc:docMk/>
            <pc:sldMk cId="698070397" sldId="264"/>
            <ac:spMk id="6" creationId="{E0DC643C-ACBE-4554-A9B6-97E6C8B5CD9C}"/>
          </ac:spMkLst>
        </pc:spChg>
        <pc:picChg chg="mod">
          <ac:chgData name="Dan Edie" userId="8e0ef425ae50d7f6" providerId="LiveId" clId="{82789500-B286-4065-9A10-6041C60FEBC0}" dt="2020-04-25T01:49:32.043" v="448" actId="14100"/>
          <ac:picMkLst>
            <pc:docMk/>
            <pc:sldMk cId="698070397" sldId="264"/>
            <ac:picMk id="7" creationId="{4D1E6F8F-298E-BA46-9801-002FB5A8FB4E}"/>
          </ac:picMkLst>
        </pc:picChg>
        <pc:picChg chg="mod">
          <ac:chgData name="Dan Edie" userId="8e0ef425ae50d7f6" providerId="LiveId" clId="{82789500-B286-4065-9A10-6041C60FEBC0}" dt="2020-04-25T01:49:35.529" v="449" actId="14100"/>
          <ac:picMkLst>
            <pc:docMk/>
            <pc:sldMk cId="698070397" sldId="264"/>
            <ac:picMk id="8" creationId="{C986A44D-10FB-3742-9660-E8C9E731F3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B99A-B1CC-7043-8B76-07DE357A2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Presidential election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69C13-59E4-9040-A80A-56346ABA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Edie, Megan Chang, &amp; Nicholas </a:t>
            </a:r>
            <a:r>
              <a:rPr lang="en-US" dirty="0" err="1"/>
              <a:t>Prentkowski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669-66DC-0644-9E7A-8C4EA6C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D461-3960-6646-BC36-F4F2634F9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45B4-37C1-AE4E-809A-8CEC4E1D9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much are candidates spending on elections?</a:t>
            </a:r>
          </a:p>
          <a:p>
            <a:r>
              <a:rPr lang="en-US" dirty="0"/>
              <a:t>Are the most populous states contributing the most money?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D8582-FDD9-2643-A7A2-501563431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1135-1357-1449-A088-8AAB15CB7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Federal Election Commission's API</a:t>
            </a:r>
          </a:p>
          <a:p>
            <a:pPr lvl="1"/>
            <a:r>
              <a:rPr lang="en-US" dirty="0"/>
              <a:t>Pull data on campaign receipts</a:t>
            </a:r>
          </a:p>
          <a:p>
            <a:r>
              <a:rPr lang="en-US" dirty="0"/>
              <a:t>MIT's Election Lab database</a:t>
            </a:r>
          </a:p>
          <a:p>
            <a:pPr lvl="1"/>
            <a:r>
              <a:rPr lang="en-US" dirty="0"/>
              <a:t>Number of votes each candidate received </a:t>
            </a:r>
          </a:p>
        </p:txBody>
      </p:sp>
    </p:spTree>
    <p:extLst>
      <p:ext uri="{BB962C8B-B14F-4D97-AF65-F5344CB8AC3E}">
        <p14:creationId xmlns:p14="http://schemas.microsoft.com/office/powerpoint/2010/main" val="30468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7069-0DFE-C84F-9B15-064C73C7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52" y="1901416"/>
            <a:ext cx="9386695" cy="4693348"/>
          </a:xfrm>
        </p:spPr>
      </p:pic>
    </p:spTree>
    <p:extLst>
      <p:ext uri="{BB962C8B-B14F-4D97-AF65-F5344CB8AC3E}">
        <p14:creationId xmlns:p14="http://schemas.microsoft.com/office/powerpoint/2010/main" val="39169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D1DEA-211A-7340-BC7E-1EC09120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3" y="1425019"/>
            <a:ext cx="10417374" cy="5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F381-B289-314E-B3CC-BFE5C69B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3113"/>
            <a:ext cx="4649783" cy="47266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Total amount raised in 2016: $1,462,300,000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Money raised by democrats matches how long they actively campaigned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Republicans not so much: Kasich was last to drop before convention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BBC91-AA2D-544D-A7D0-E12641D0A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1024" y="-1"/>
            <a:ext cx="7460975" cy="312751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2029A-3FD9-B547-8DB9-90C9B0BCE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31024" y="3127513"/>
            <a:ext cx="7460976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C1FA-5248-AB4C-9635-6AC6C526D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331" y="-1"/>
            <a:ext cx="4649783" cy="51285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Current amount raised: $2,476,100,000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Billionaires have blown the 2016 numbers out of the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Bloomberg has raised $1,049,400,000 (~42%)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amount of money doesn’t always mean nomination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3C937-FDC9-E145-923A-22FB29EB8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0001" y="-1"/>
            <a:ext cx="6981999" cy="371060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54652-4CDD-6840-AD31-40FE95DA63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0001" y="3710609"/>
            <a:ext cx="6981999" cy="31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0F9F-D5FD-3A4A-BE33-9728099DF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-1"/>
            <a:ext cx="4649783" cy="52611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Democrats have raised more money than all of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Nearly half the </a:t>
            </a:r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bar is due to one candidate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However, right now, not much campaigning is happening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1E6F8F-298E-BA46-9801-002FB5A8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0539" y="0"/>
            <a:ext cx="7381461" cy="3429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86A44D-10FB-3742-9660-E8C9E731F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0539" y="3429000"/>
            <a:ext cx="73814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</TotalTime>
  <Words>143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Presidential election campaign finances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Chang</dc:creator>
  <cp:lastModifiedBy>Dan Edie</cp:lastModifiedBy>
  <cp:revision>9</cp:revision>
  <dcterms:created xsi:type="dcterms:W3CDTF">2020-04-24T01:27:03Z</dcterms:created>
  <dcterms:modified xsi:type="dcterms:W3CDTF">2020-04-25T12:51:20Z</dcterms:modified>
</cp:coreProperties>
</file>